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63" r:id="rId3"/>
    <p:sldId id="268" r:id="rId4"/>
    <p:sldId id="270" r:id="rId5"/>
    <p:sldId id="278" r:id="rId6"/>
    <p:sldId id="279" r:id="rId7"/>
    <p:sldId id="281" r:id="rId8"/>
    <p:sldId id="282" r:id="rId9"/>
    <p:sldId id="283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F26B21"/>
    <a:srgbClr val="336600"/>
    <a:srgbClr val="659B47"/>
    <a:srgbClr val="F785BE"/>
    <a:srgbClr val="B23E29"/>
    <a:srgbClr val="96499B"/>
    <a:srgbClr val="C4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96" y="-4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A2624-69D9-4113-84EF-367262F0190B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B22695-753B-4501-9A63-6C9B9565A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422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Warna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tulisan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Wasis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disesuaikan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dgn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warna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teks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Wasis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Basa</a:t>
            </a:r>
            <a:r>
              <a:rPr lang="en-US" baseline="0" dirty="0" smtClean="0"/>
              <a:t> di Cover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22695-753B-4501-9A63-6C9B9565AB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169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506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04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89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999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83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5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4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48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2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11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2950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3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80" cy="5162550"/>
          </a:xfrm>
          <a:prstGeom prst="rect">
            <a:avLst/>
          </a:prstGeom>
        </p:spPr>
      </p:pic>
      <p:sp>
        <p:nvSpPr>
          <p:cNvPr id="9" name="テキスト プレースホルダー 11"/>
          <p:cNvSpPr txBox="1">
            <a:spLocks/>
          </p:cNvSpPr>
          <p:nvPr/>
        </p:nvSpPr>
        <p:spPr>
          <a:xfrm>
            <a:off x="3560313" y="2029378"/>
            <a:ext cx="5562599" cy="651845"/>
          </a:xfrm>
          <a:prstGeom prst="rect">
            <a:avLst/>
          </a:prstGeom>
        </p:spPr>
        <p:txBody>
          <a:bodyPr lIns="91438" tIns="45719" rIns="91438" bIns="4571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Wasis</a:t>
            </a:r>
            <a:r>
              <a:rPr lang="en-US" sz="3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Basa</a:t>
            </a:r>
            <a:endParaRPr lang="en-US" sz="3600" b="1" dirty="0" smtClean="0">
              <a:solidFill>
                <a:srgbClr val="B23E29"/>
              </a:solidFill>
              <a:latin typeface="+mj-lt"/>
              <a:cs typeface="Arial" pitchFamily="34" charset="0"/>
            </a:endParaRPr>
          </a:p>
          <a:p>
            <a:pPr marL="0" indent="0">
              <a:buNone/>
            </a:pP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Pelajaran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Bahasa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Jawa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</a:p>
          <a:p>
            <a:pPr marL="0" indent="0">
              <a:buNone/>
            </a:pP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Muatan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Lokal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Wajib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Jawa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Timur</a:t>
            </a:r>
            <a:endParaRPr lang="en-US" sz="1600" b="1" dirty="0">
              <a:solidFill>
                <a:srgbClr val="B23E29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直線コネクタ 9"/>
          <p:cNvCxnSpPr/>
          <p:nvPr/>
        </p:nvCxnSpPr>
        <p:spPr>
          <a:xfrm>
            <a:off x="4024023" y="3357755"/>
            <a:ext cx="4576597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5" name="タイトル 1"/>
          <p:cNvSpPr txBox="1">
            <a:spLocks/>
          </p:cNvSpPr>
          <p:nvPr/>
        </p:nvSpPr>
        <p:spPr>
          <a:xfrm>
            <a:off x="3775388" y="1560359"/>
            <a:ext cx="5073868" cy="469019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326603" y="3413307"/>
            <a:ext cx="2116281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SD/MI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Cube 15"/>
          <p:cNvSpPr/>
          <p:nvPr/>
        </p:nvSpPr>
        <p:spPr>
          <a:xfrm>
            <a:off x="1577304" y="1119804"/>
            <a:ext cx="2194610" cy="3138095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936" y="1200150"/>
            <a:ext cx="2087663" cy="30577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936" y="1200150"/>
            <a:ext cx="2087663" cy="30577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02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378" y="1298858"/>
            <a:ext cx="4539538" cy="3404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Group 32"/>
          <p:cNvGrpSpPr/>
          <p:nvPr/>
        </p:nvGrpSpPr>
        <p:grpSpPr>
          <a:xfrm>
            <a:off x="228600" y="226636"/>
            <a:ext cx="8001000" cy="1506913"/>
            <a:chOff x="821727" y="599235"/>
            <a:chExt cx="8001000" cy="1506913"/>
          </a:xfrm>
        </p:grpSpPr>
        <p:grpSp>
          <p:nvGrpSpPr>
            <p:cNvPr id="34" name="Group 33"/>
            <p:cNvGrpSpPr/>
            <p:nvPr/>
          </p:nvGrpSpPr>
          <p:grpSpPr>
            <a:xfrm>
              <a:off x="1410553" y="841500"/>
              <a:ext cx="7412174" cy="883650"/>
              <a:chOff x="1547607" y="3455591"/>
              <a:chExt cx="5171673" cy="511376"/>
            </a:xfrm>
          </p:grpSpPr>
          <p:sp>
            <p:nvSpPr>
              <p:cNvPr id="44" name="Parallelogram 43"/>
              <p:cNvSpPr/>
              <p:nvPr/>
            </p:nvSpPr>
            <p:spPr>
              <a:xfrm>
                <a:off x="1547607" y="3455591"/>
                <a:ext cx="5171673" cy="511376"/>
              </a:xfrm>
              <a:prstGeom prst="parallelogram">
                <a:avLst>
                  <a:gd name="adj" fmla="val 45313"/>
                </a:avLst>
              </a:prstGeom>
              <a:solidFill>
                <a:srgbClr val="FBAA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テキスト プレースホルダー 17"/>
              <p:cNvSpPr txBox="1">
                <a:spLocks/>
              </p:cNvSpPr>
              <p:nvPr/>
            </p:nvSpPr>
            <p:spPr>
              <a:xfrm>
                <a:off x="2268458" y="3470541"/>
                <a:ext cx="4131822" cy="412130"/>
              </a:xfrm>
              <a:prstGeom prst="rect">
                <a:avLst/>
              </a:prstGeom>
            </p:spPr>
            <p:txBody>
              <a:bodyPr vert="horz" lIns="48000" tIns="48000" rIns="48000" bIns="48000" rtlCol="0" anchor="ctr">
                <a:noAutofit/>
              </a:bodyPr>
              <a:lstStyle>
                <a:lvl1pPr marL="342900" indent="-342900" algn="l" defTabSz="1632753" rtl="0" eaLnBrk="1" latinLnBrk="0" hangingPunct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5"/>
                  </a:buClr>
                  <a:buFont typeface="Wingdings" panose="05000000000000000000" pitchFamily="2" charset="2"/>
                  <a:buChar char="l"/>
                  <a:defRPr kumimoji="1"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1326612" indent="-510235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5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40941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4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857317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73693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490070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306446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122822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6939199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FFA513"/>
                  </a:buClr>
                  <a:buNone/>
                  <a:defRPr/>
                </a:pPr>
                <a:r>
                  <a:rPr lang="en-US" sz="3600" b="1" i="1" spc="38" dirty="0" err="1" smtClean="0">
                    <a:solidFill>
                      <a:srgbClr val="003300"/>
                    </a:solidFill>
                  </a:rPr>
                  <a:t>Teks</a:t>
                </a:r>
                <a:r>
                  <a:rPr lang="en-US" sz="3600" b="1" i="1" spc="38" dirty="0" smtClean="0">
                    <a:solidFill>
                      <a:srgbClr val="003300"/>
                    </a:solidFill>
                  </a:rPr>
                  <a:t> </a:t>
                </a:r>
                <a:r>
                  <a:rPr lang="en-US" sz="3600" b="1" i="1" spc="38" dirty="0" err="1" smtClean="0">
                    <a:solidFill>
                      <a:srgbClr val="003300"/>
                    </a:solidFill>
                  </a:rPr>
                  <a:t>Imajinatif</a:t>
                </a:r>
                <a:r>
                  <a:rPr lang="en-US" sz="3600" b="1" i="1" spc="38" dirty="0" smtClean="0">
                    <a:solidFill>
                      <a:srgbClr val="003300"/>
                    </a:solidFill>
                  </a:rPr>
                  <a:t> </a:t>
                </a:r>
                <a:r>
                  <a:rPr lang="en-US" sz="3600" b="1" i="1" spc="38" dirty="0" err="1" smtClean="0">
                    <a:solidFill>
                      <a:srgbClr val="003300"/>
                    </a:solidFill>
                  </a:rPr>
                  <a:t>dan</a:t>
                </a:r>
                <a:r>
                  <a:rPr lang="en-US" sz="3600" b="1" i="1" spc="38" dirty="0" smtClean="0">
                    <a:solidFill>
                      <a:srgbClr val="003300"/>
                    </a:solidFill>
                  </a:rPr>
                  <a:t> </a:t>
                </a:r>
                <a:r>
                  <a:rPr lang="en-US" sz="3600" b="1" i="1" spc="38" dirty="0" err="1" smtClean="0">
                    <a:solidFill>
                      <a:srgbClr val="003300"/>
                    </a:solidFill>
                  </a:rPr>
                  <a:t>Puisi</a:t>
                </a:r>
                <a:r>
                  <a:rPr lang="en-US" sz="3600" b="1" i="1" spc="38" dirty="0" smtClean="0">
                    <a:solidFill>
                      <a:srgbClr val="003300"/>
                    </a:solidFill>
                  </a:rPr>
                  <a:t> </a:t>
                </a:r>
                <a:r>
                  <a:rPr lang="en-US" sz="3600" b="1" i="1" spc="38" dirty="0" err="1" smtClean="0">
                    <a:solidFill>
                      <a:srgbClr val="003300"/>
                    </a:solidFill>
                  </a:rPr>
                  <a:t>Anak</a:t>
                </a:r>
                <a:endParaRPr lang="nn-NO" sz="3300" b="1" i="1" dirty="0">
                  <a:solidFill>
                    <a:srgbClr val="003300"/>
                  </a:solidFill>
                </a:endParaRPr>
              </a:p>
            </p:txBody>
          </p:sp>
        </p:grpSp>
        <p:sp>
          <p:nvSpPr>
            <p:cNvPr id="42" name="Oval 41"/>
            <p:cNvSpPr/>
            <p:nvPr/>
          </p:nvSpPr>
          <p:spPr>
            <a:xfrm>
              <a:off x="821727" y="599235"/>
              <a:ext cx="1506910" cy="1506913"/>
            </a:xfrm>
            <a:prstGeom prst="ellipse">
              <a:avLst/>
            </a:prstGeom>
            <a:solidFill>
              <a:srgbClr val="005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67" dirty="0">
                <a:solidFill>
                  <a:srgbClr val="4F81BD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83032" y="659309"/>
            <a:ext cx="14695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spc="38" dirty="0" err="1" smtClean="0">
                <a:solidFill>
                  <a:schemeClr val="bg1"/>
                </a:solidFill>
              </a:rPr>
              <a:t>Wulangan</a:t>
            </a:r>
            <a:r>
              <a:rPr lang="en-US" sz="2200" b="1" spc="38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2200" b="1" spc="38" dirty="0" smtClean="0">
                <a:solidFill>
                  <a:schemeClr val="bg1"/>
                </a:solidFill>
              </a:rPr>
              <a:t>3</a:t>
            </a:r>
            <a:endParaRPr lang="id-ID" sz="2200" dirty="0">
              <a:solidFill>
                <a:schemeClr val="bg1"/>
              </a:solidFill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238053" y="1897960"/>
            <a:ext cx="3394657" cy="610116"/>
            <a:chOff x="385941" y="2551837"/>
            <a:chExt cx="3839431" cy="610116"/>
          </a:xfrm>
        </p:grpSpPr>
        <p:grpSp>
          <p:nvGrpSpPr>
            <p:cNvPr id="49" name="Group 48"/>
            <p:cNvGrpSpPr/>
            <p:nvPr/>
          </p:nvGrpSpPr>
          <p:grpSpPr>
            <a:xfrm>
              <a:off x="477575" y="2551837"/>
              <a:ext cx="3747797" cy="521492"/>
              <a:chOff x="298982" y="2086583"/>
              <a:chExt cx="2810848" cy="391119"/>
            </a:xfrm>
            <a:solidFill>
              <a:schemeClr val="accent4">
                <a:lumMod val="40000"/>
                <a:lumOff val="60000"/>
              </a:schemeClr>
            </a:solidFill>
          </p:grpSpPr>
          <p:sp>
            <p:nvSpPr>
              <p:cNvPr id="54" name="Rectangle 53"/>
              <p:cNvSpPr/>
              <p:nvPr/>
            </p:nvSpPr>
            <p:spPr>
              <a:xfrm>
                <a:off x="298982" y="2086966"/>
                <a:ext cx="2314860" cy="39073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Right Triangle 54"/>
              <p:cNvSpPr/>
              <p:nvPr/>
            </p:nvSpPr>
            <p:spPr>
              <a:xfrm flipV="1">
                <a:off x="2613841" y="2086583"/>
                <a:ext cx="495989" cy="372123"/>
              </a:xfrm>
              <a:prstGeom prst="rtTriangl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385941" y="2696359"/>
              <a:ext cx="3827683" cy="465594"/>
              <a:chOff x="298982" y="2086582"/>
              <a:chExt cx="2870762" cy="349195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298982" y="2086966"/>
                <a:ext cx="2383584" cy="34881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Right Triangle 52"/>
              <p:cNvSpPr/>
              <p:nvPr/>
            </p:nvSpPr>
            <p:spPr>
              <a:xfrm flipV="1">
                <a:off x="2673755" y="2086582"/>
                <a:ext cx="495989" cy="349102"/>
              </a:xfrm>
              <a:prstGeom prst="rtTriangl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20700" y="2692333"/>
              <a:ext cx="330190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 err="1">
                  <a:solidFill>
                    <a:prstClr val="white"/>
                  </a:solidFill>
                </a:rPr>
                <a:t>Tujuan</a:t>
              </a:r>
              <a:r>
                <a:rPr lang="en-US" sz="2200" b="1" dirty="0">
                  <a:solidFill>
                    <a:prstClr val="white"/>
                  </a:solidFill>
                </a:rPr>
                <a:t> </a:t>
              </a:r>
              <a:r>
                <a:rPr lang="en-US" sz="2200" b="1" dirty="0" err="1">
                  <a:solidFill>
                    <a:prstClr val="white"/>
                  </a:solidFill>
                </a:rPr>
                <a:t>Pembelajaran</a:t>
              </a:r>
              <a:endParaRPr lang="en-US" sz="22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228600" y="2597825"/>
            <a:ext cx="396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prstClr val="black"/>
                </a:solidFill>
              </a:rPr>
              <a:t>Mengidentifikasi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isi</a:t>
            </a:r>
            <a:r>
              <a:rPr lang="en-US" sz="1400" dirty="0">
                <a:solidFill>
                  <a:prstClr val="black"/>
                </a:solidFill>
              </a:rPr>
              <a:t> yang </a:t>
            </a:r>
            <a:r>
              <a:rPr lang="en-US" sz="1400" dirty="0" err="1">
                <a:solidFill>
                  <a:prstClr val="black"/>
                </a:solidFill>
              </a:rPr>
              <a:t>terkandung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dalam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teks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imajinatif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dan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puisi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anak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tentang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diri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sendiri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 smtClean="0">
                <a:solidFill>
                  <a:prstClr val="black"/>
                </a:solidFill>
              </a:rPr>
              <a:t>Menuliskan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teks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tentang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diri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sendiri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dengan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menggunakan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bahasa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Jawa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  <a:endParaRPr lang="en-US" sz="1400" dirty="0">
              <a:solidFill>
                <a:prstClr val="black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0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P1859\Downloads\3 Leni dan keluarga berlibur ke bal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187" y="1470827"/>
            <a:ext cx="6288718" cy="3204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entagon 4"/>
          <p:cNvSpPr/>
          <p:nvPr/>
        </p:nvSpPr>
        <p:spPr>
          <a:xfrm>
            <a:off x="360946" y="438150"/>
            <a:ext cx="4058654" cy="660615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A. </a:t>
            </a:r>
            <a:r>
              <a:rPr lang="nn-NO" sz="2800" b="1" dirty="0" smtClean="0"/>
              <a:t>Maca </a:t>
            </a:r>
            <a:r>
              <a:rPr lang="nn-NO" sz="2800" b="1" i="1" dirty="0" smtClean="0"/>
              <a:t>Teks Imajinatif</a:t>
            </a:r>
            <a:endParaRPr lang="en-US" sz="2800" b="1" i="1" dirty="0"/>
          </a:p>
        </p:txBody>
      </p: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EA3ED52B-5B4C-4FF9-A313-9380082D75CE}"/>
              </a:ext>
            </a:extLst>
          </p:cNvPr>
          <p:cNvGrpSpPr/>
          <p:nvPr/>
        </p:nvGrpSpPr>
        <p:grpSpPr>
          <a:xfrm>
            <a:off x="368967" y="1824435"/>
            <a:ext cx="3047999" cy="1204515"/>
            <a:chOff x="1960193" y="471055"/>
            <a:chExt cx="6671190" cy="275177"/>
          </a:xfrm>
        </p:grpSpPr>
        <p:sp>
          <p:nvSpPr>
            <p:cNvPr id="13" name="Rectangle: Rounded Corners 2">
              <a:extLst>
                <a:ext uri="{FF2B5EF4-FFF2-40B4-BE49-F238E27FC236}">
                  <a16:creationId xmlns="" xmlns:a16="http://schemas.microsoft.com/office/drawing/2014/main" id="{9CFC3164-AEF5-4B0C-86EB-BFD9522946B8}"/>
                </a:ext>
              </a:extLst>
            </p:cNvPr>
            <p:cNvSpPr/>
            <p:nvPr/>
          </p:nvSpPr>
          <p:spPr>
            <a:xfrm>
              <a:off x="1960193" y="471055"/>
              <a:ext cx="6671190" cy="275177"/>
            </a:xfrm>
            <a:prstGeom prst="roundRect">
              <a:avLst>
                <a:gd name="adj" fmla="val 0"/>
              </a:avLst>
            </a:prstGeom>
            <a:solidFill>
              <a:srgbClr val="E6F9B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5CD534DC-3F91-4A2D-A054-881A8813E822}"/>
                </a:ext>
              </a:extLst>
            </p:cNvPr>
            <p:cNvSpPr txBox="1"/>
            <p:nvPr/>
          </p:nvSpPr>
          <p:spPr>
            <a:xfrm>
              <a:off x="2214646" y="493446"/>
              <a:ext cx="6276296" cy="217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Ngimpi</a:t>
              </a:r>
              <a:r>
                <a:rPr lang="en-US" sz="28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Liburan</a:t>
              </a:r>
              <a:r>
                <a:rPr lang="en-US" sz="28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Menyang</a:t>
              </a:r>
              <a:r>
                <a:rPr lang="en-US" sz="28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Bali</a:t>
              </a:r>
              <a:endParaRPr lang="en-US" sz="28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44904" y="1239994"/>
            <a:ext cx="344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336600"/>
                </a:solidFill>
              </a:rPr>
              <a:t>Mayuh</a:t>
            </a:r>
            <a:r>
              <a:rPr lang="en-US" sz="2400" b="1" dirty="0">
                <a:solidFill>
                  <a:srgbClr val="336600"/>
                </a:solidFill>
              </a:rPr>
              <a:t> </a:t>
            </a:r>
            <a:r>
              <a:rPr lang="en-US" sz="2400" b="1" dirty="0" err="1">
                <a:solidFill>
                  <a:srgbClr val="336600"/>
                </a:solidFill>
              </a:rPr>
              <a:t>maca</a:t>
            </a:r>
            <a:r>
              <a:rPr lang="en-US" sz="2400" b="1" dirty="0">
                <a:solidFill>
                  <a:srgbClr val="336600"/>
                </a:solidFill>
              </a:rPr>
              <a:t> </a:t>
            </a:r>
            <a:r>
              <a:rPr lang="en-US" sz="2400" b="1" dirty="0" err="1" smtClean="0">
                <a:solidFill>
                  <a:srgbClr val="336600"/>
                </a:solidFill>
              </a:rPr>
              <a:t>crita</a:t>
            </a:r>
            <a:r>
              <a:rPr lang="en-US" sz="2400" b="1" dirty="0" smtClean="0">
                <a:solidFill>
                  <a:srgbClr val="336600"/>
                </a:solidFill>
              </a:rPr>
              <a:t>! </a:t>
            </a:r>
            <a:endParaRPr lang="en-US" sz="2400" b="1" dirty="0">
              <a:solidFill>
                <a:srgbClr val="33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26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CD534DC-3F91-4A2D-A054-881A8813E822}"/>
              </a:ext>
            </a:extLst>
          </p:cNvPr>
          <p:cNvSpPr txBox="1"/>
          <p:nvPr/>
        </p:nvSpPr>
        <p:spPr>
          <a:xfrm>
            <a:off x="380374" y="1047750"/>
            <a:ext cx="4785008" cy="3308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err="1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Guruku</a:t>
            </a:r>
            <a:endParaRPr lang="en-US" sz="22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endParaRPr lang="en-US" sz="1600" b="1" dirty="0" smtClean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b="1" dirty="0" err="1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Guruku</a:t>
            </a:r>
            <a:r>
              <a:rPr lang="en-US" sz="20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kang</a:t>
            </a:r>
            <a:r>
              <a:rPr lang="en-US" sz="20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mituhu</a:t>
            </a:r>
            <a:endParaRPr lang="en-US" sz="20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b="1" dirty="0" err="1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Mulang</a:t>
            </a:r>
            <a:r>
              <a:rPr lang="en-US" sz="20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wuruk</a:t>
            </a:r>
            <a:r>
              <a:rPr lang="en-US" sz="20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marang</a:t>
            </a:r>
            <a:r>
              <a:rPr lang="en-US" sz="20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aku</a:t>
            </a:r>
            <a:endParaRPr lang="en-US" sz="20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b="1" dirty="0" err="1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Tansah</a:t>
            </a:r>
            <a:r>
              <a:rPr lang="en-US" sz="20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paring </a:t>
            </a:r>
            <a:r>
              <a:rPr lang="en-US" sz="2000" b="1" dirty="0" err="1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tepa</a:t>
            </a:r>
            <a:r>
              <a:rPr lang="en-US" sz="20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tuladha</a:t>
            </a:r>
            <a:endParaRPr lang="en-US" sz="20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b="1" dirty="0" err="1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Amrih</a:t>
            </a:r>
            <a:r>
              <a:rPr lang="en-US" sz="20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murid</a:t>
            </a:r>
            <a:r>
              <a:rPr lang="en-US" sz="20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bisa</a:t>
            </a:r>
            <a:r>
              <a:rPr lang="en-US" sz="20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urip</a:t>
            </a:r>
            <a:r>
              <a:rPr lang="en-US" sz="20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mulya</a:t>
            </a:r>
            <a:endParaRPr lang="en-US" sz="20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endParaRPr lang="en-US" sz="1050" b="1" dirty="0" smtClean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b="1" dirty="0" err="1" smtClean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Guruku</a:t>
            </a:r>
            <a:r>
              <a:rPr lang="en-US" sz="2000" b="1" dirty="0" smtClean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kang</a:t>
            </a:r>
            <a:r>
              <a:rPr lang="en-US" sz="2000" b="1" dirty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prasaja</a:t>
            </a:r>
            <a:endParaRPr lang="en-US" sz="2000" b="1" dirty="0">
              <a:solidFill>
                <a:srgbClr val="FF66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b="1" dirty="0" err="1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Tansah</a:t>
            </a:r>
            <a:r>
              <a:rPr lang="en-US" sz="2000" b="1" dirty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sabar</a:t>
            </a:r>
            <a:r>
              <a:rPr lang="en-US" sz="2000" b="1" dirty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mbimbing</a:t>
            </a:r>
            <a:r>
              <a:rPr lang="en-US" sz="2000" b="1" dirty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siswa</a:t>
            </a:r>
            <a:endParaRPr lang="en-US" sz="2000" b="1" dirty="0" smtClean="0">
              <a:solidFill>
                <a:srgbClr val="FF66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b="1" dirty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Paring </a:t>
            </a:r>
            <a:r>
              <a:rPr lang="en-US" sz="2000" b="1" dirty="0" err="1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ilmu</a:t>
            </a:r>
            <a:r>
              <a:rPr lang="en-US" sz="2000" b="1" dirty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kang</a:t>
            </a:r>
            <a:r>
              <a:rPr lang="en-US" sz="2000" b="1" dirty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piguna</a:t>
            </a:r>
            <a:endParaRPr lang="en-US" sz="2000" b="1" dirty="0">
              <a:solidFill>
                <a:srgbClr val="FF66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b="1" dirty="0" err="1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Ngabdi</a:t>
            </a:r>
            <a:r>
              <a:rPr lang="en-US" sz="2000" b="1" dirty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mring</a:t>
            </a:r>
            <a:r>
              <a:rPr lang="en-US" sz="2000" b="1" dirty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nusa</a:t>
            </a:r>
            <a:r>
              <a:rPr lang="en-US" sz="2000" b="1" dirty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lan</a:t>
            </a:r>
            <a:r>
              <a:rPr lang="en-US" sz="2000" b="1" dirty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FF6699"/>
                </a:solidFill>
                <a:latin typeface="Arial" pitchFamily="34" charset="0"/>
                <a:cs typeface="Arial" pitchFamily="34" charset="0"/>
              </a:rPr>
              <a:t>bangsa</a:t>
            </a:r>
            <a:endParaRPr lang="en-US" sz="2000" b="1" dirty="0">
              <a:solidFill>
                <a:srgbClr val="FF66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Pentagon 1"/>
          <p:cNvSpPr/>
          <p:nvPr/>
        </p:nvSpPr>
        <p:spPr>
          <a:xfrm>
            <a:off x="380374" y="209550"/>
            <a:ext cx="4192004" cy="685800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B. </a:t>
            </a:r>
            <a:r>
              <a:rPr lang="sv-SE" sz="2800" b="1" dirty="0" smtClean="0"/>
              <a:t>Maca Geguritan </a:t>
            </a:r>
            <a:r>
              <a:rPr lang="sv-SE" sz="2800" b="1" i="1" dirty="0" smtClean="0"/>
              <a:t>(Puisi)</a:t>
            </a:r>
            <a:endParaRPr lang="en-US" sz="2800" b="1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1"/>
            <a:ext cx="9143244" cy="786319"/>
          </a:xfrm>
          <a:prstGeom prst="rect">
            <a:avLst/>
          </a:prstGeom>
        </p:spPr>
      </p:pic>
      <p:pic>
        <p:nvPicPr>
          <p:cNvPr id="12" name="Picture 2" descr="C:\Users\P1859\Downloads\5 anak-anak berbaris di depan kela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152880"/>
            <a:ext cx="4800600" cy="345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51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CD534DC-3F91-4A2D-A054-881A8813E822}"/>
              </a:ext>
            </a:extLst>
          </p:cNvPr>
          <p:cNvSpPr txBox="1"/>
          <p:nvPr/>
        </p:nvSpPr>
        <p:spPr>
          <a:xfrm>
            <a:off x="256674" y="1733550"/>
            <a:ext cx="56552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Oh </a:t>
            </a:r>
            <a:r>
              <a:rPr lang="en-US" sz="2200" b="1" dirty="0" err="1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guruku</a:t>
            </a:r>
            <a:r>
              <a:rPr lang="en-US" sz="2200" b="1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. . . .</a:t>
            </a:r>
          </a:p>
          <a:p>
            <a:r>
              <a:rPr lang="en-US" sz="2200" b="1" dirty="0" err="1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Mugi</a:t>
            </a:r>
            <a:r>
              <a:rPr lang="en-US" sz="2200" b="1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gusti</a:t>
            </a:r>
            <a:r>
              <a:rPr lang="en-US" sz="2200" b="1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paring </a:t>
            </a:r>
            <a:r>
              <a:rPr lang="en-US" sz="2200" b="1" dirty="0" err="1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pangestu</a:t>
            </a:r>
            <a:endParaRPr lang="en-US" sz="2200" b="1" dirty="0">
              <a:solidFill>
                <a:srgbClr val="3366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200" b="1" dirty="0" err="1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Mugi</a:t>
            </a:r>
            <a:r>
              <a:rPr lang="en-US" sz="2200" b="1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gusti</a:t>
            </a:r>
            <a:r>
              <a:rPr lang="en-US" sz="2200" b="1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njagi</a:t>
            </a:r>
            <a:r>
              <a:rPr lang="en-US" sz="2200" b="1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kasarasan</a:t>
            </a:r>
            <a:endParaRPr lang="en-US" sz="2200" b="1" dirty="0" smtClean="0">
              <a:solidFill>
                <a:srgbClr val="3366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200" b="1" dirty="0" err="1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Bapak</a:t>
            </a:r>
            <a:r>
              <a:rPr lang="en-US" sz="22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Ibu</a:t>
            </a:r>
            <a:endParaRPr lang="en-US" sz="2200" b="1" dirty="0">
              <a:solidFill>
                <a:srgbClr val="3366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200" b="1" dirty="0" err="1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Mugi</a:t>
            </a:r>
            <a:r>
              <a:rPr lang="en-US" sz="2200" b="1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gusti</a:t>
            </a:r>
            <a:r>
              <a:rPr lang="en-US" sz="2200" b="1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tansah</a:t>
            </a:r>
            <a:r>
              <a:rPr lang="en-US" sz="2200" b="1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njagi</a:t>
            </a:r>
            <a:r>
              <a:rPr lang="en-US" sz="2200" b="1" dirty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200" b="1" dirty="0" smtClean="0">
              <a:solidFill>
                <a:srgbClr val="3366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200" b="1" dirty="0" err="1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amrih</a:t>
            </a:r>
            <a:r>
              <a:rPr lang="en-US" sz="22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rahayu</a:t>
            </a:r>
            <a:endParaRPr lang="en-US" sz="2200" b="1" dirty="0">
              <a:solidFill>
                <a:srgbClr val="3366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P1859\Downloads\5 anak-anak berbaris di depan kela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846058"/>
            <a:ext cx="4800600" cy="345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584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228600" y="285750"/>
            <a:ext cx="8382000" cy="609600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600" b="1" dirty="0" smtClean="0"/>
              <a:t>C. </a:t>
            </a:r>
            <a:r>
              <a:rPr lang="en-US" sz="2600" b="1" dirty="0" err="1"/>
              <a:t>Nyemak</a:t>
            </a:r>
            <a:r>
              <a:rPr lang="en-US" sz="2600" b="1" dirty="0"/>
              <a:t> </a:t>
            </a:r>
            <a:r>
              <a:rPr lang="en-US" sz="2600" b="1" dirty="0" err="1"/>
              <a:t>Gambar</a:t>
            </a:r>
            <a:r>
              <a:rPr lang="en-US" sz="2600" b="1" dirty="0"/>
              <a:t> </a:t>
            </a:r>
            <a:r>
              <a:rPr lang="en-US" sz="2600" b="1" dirty="0" err="1"/>
              <a:t>lan</a:t>
            </a:r>
            <a:r>
              <a:rPr lang="en-US" sz="2600" b="1" dirty="0"/>
              <a:t> </a:t>
            </a:r>
            <a:r>
              <a:rPr lang="en-US" sz="2600" b="1" dirty="0" err="1" smtClean="0"/>
              <a:t>Ngrungokake</a:t>
            </a:r>
            <a:r>
              <a:rPr lang="en-US" sz="2600" b="1" dirty="0"/>
              <a:t> </a:t>
            </a:r>
            <a:r>
              <a:rPr lang="en-US" sz="2600" b="1" dirty="0" err="1" smtClean="0"/>
              <a:t>Pengucape</a:t>
            </a:r>
            <a:r>
              <a:rPr lang="en-US" sz="2600" b="1" dirty="0"/>
              <a:t> </a:t>
            </a:r>
            <a:r>
              <a:rPr lang="en-US" sz="2600" b="1" dirty="0" err="1" smtClean="0"/>
              <a:t>Tembung</a:t>
            </a:r>
            <a:endParaRPr lang="en-US" sz="2600" b="1" dirty="0"/>
          </a:p>
        </p:txBody>
      </p:sp>
      <p:pic>
        <p:nvPicPr>
          <p:cNvPr id="5122" name="Picture 2" descr="C:\Users\P1859\Downloads\13 ayah leni, pak anton seorang lura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96879"/>
            <a:ext cx="1905000" cy="177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ounded Rectangle 19"/>
          <p:cNvSpPr/>
          <p:nvPr/>
        </p:nvSpPr>
        <p:spPr>
          <a:xfrm>
            <a:off x="2438400" y="1649152"/>
            <a:ext cx="4076700" cy="1200329"/>
          </a:xfrm>
          <a:prstGeom prst="roundRect">
            <a:avLst>
              <a:gd name="adj" fmla="val 0"/>
            </a:avLst>
          </a:prstGeom>
          <a:solidFill>
            <a:schemeClr val="bg2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fi-FI" sz="2400" b="1" dirty="0">
                <a:solidFill>
                  <a:schemeClr val="bg1"/>
                </a:solidFill>
              </a:rPr>
              <a:t>Iki Pak Anton.</a:t>
            </a:r>
          </a:p>
          <a:p>
            <a:r>
              <a:rPr lang="fi-FI" sz="2400" b="1" dirty="0">
                <a:solidFill>
                  <a:schemeClr val="bg1"/>
                </a:solidFill>
              </a:rPr>
              <a:t>Pak Anton bapake Leni.</a:t>
            </a:r>
          </a:p>
          <a:p>
            <a:r>
              <a:rPr lang="fi-FI" sz="2400" b="1" dirty="0">
                <a:solidFill>
                  <a:schemeClr val="bg1"/>
                </a:solidFill>
              </a:rPr>
              <a:t>Pak Anton dadi lurah.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73683" y="2552875"/>
            <a:ext cx="1037278" cy="192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ounded Rectangle 21"/>
          <p:cNvSpPr/>
          <p:nvPr/>
        </p:nvSpPr>
        <p:spPr>
          <a:xfrm>
            <a:off x="2438400" y="3105150"/>
            <a:ext cx="4076700" cy="1200329"/>
          </a:xfrm>
          <a:prstGeom prst="roundRect">
            <a:avLst>
              <a:gd name="adj" fmla="val 0"/>
            </a:avLst>
          </a:prstGeom>
          <a:solidFill>
            <a:srgbClr val="F26B2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fi-FI" sz="2400" b="1" dirty="0">
                <a:solidFill>
                  <a:schemeClr val="bg1"/>
                </a:solidFill>
              </a:rPr>
              <a:t>Iki Bu Wati.</a:t>
            </a:r>
          </a:p>
          <a:p>
            <a:pPr algn="r"/>
            <a:r>
              <a:rPr lang="fi-FI" sz="2400" b="1" dirty="0">
                <a:solidFill>
                  <a:schemeClr val="bg1"/>
                </a:solidFill>
              </a:rPr>
              <a:t>Bu Wati ibune Leni.</a:t>
            </a:r>
          </a:p>
          <a:p>
            <a:pPr algn="r"/>
            <a:r>
              <a:rPr lang="fi-FI" sz="2400" b="1" dirty="0">
                <a:solidFill>
                  <a:schemeClr val="bg1"/>
                </a:solidFill>
              </a:rPr>
              <a:t>Bu Wati dadi bidan.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51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013" y="172362"/>
            <a:ext cx="1720587" cy="177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2133600" y="724635"/>
            <a:ext cx="4800600" cy="1200329"/>
          </a:xfrm>
          <a:prstGeom prst="roundRect">
            <a:avLst>
              <a:gd name="adj" fmla="val 0"/>
            </a:avLst>
          </a:prstGeom>
          <a:solidFill>
            <a:schemeClr val="accent4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fi-FI" sz="2400" b="1" dirty="0">
                <a:solidFill>
                  <a:schemeClr val="bg1"/>
                </a:solidFill>
              </a:rPr>
              <a:t>Iki Nita.</a:t>
            </a:r>
          </a:p>
          <a:p>
            <a:r>
              <a:rPr lang="fi-FI" sz="2400" b="1" dirty="0">
                <a:solidFill>
                  <a:schemeClr val="bg1"/>
                </a:solidFill>
              </a:rPr>
              <a:t>Mbak Nita mbakyune Leni.</a:t>
            </a:r>
          </a:p>
          <a:p>
            <a:r>
              <a:rPr lang="fi-FI" sz="2400" b="1" dirty="0">
                <a:solidFill>
                  <a:schemeClr val="bg1"/>
                </a:solidFill>
              </a:rPr>
              <a:t>Mbak Nita kuliyah ing Bandung.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10400" y="1657350"/>
            <a:ext cx="1240504" cy="177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2133600" y="2038350"/>
            <a:ext cx="4800600" cy="1200329"/>
          </a:xfrm>
          <a:prstGeom prst="roundRect">
            <a:avLst>
              <a:gd name="adj" fmla="val 0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fi-FI" sz="2400" b="1" dirty="0">
                <a:solidFill>
                  <a:schemeClr val="bg1"/>
                </a:solidFill>
              </a:rPr>
              <a:t>Iki Danar.</a:t>
            </a:r>
          </a:p>
          <a:p>
            <a:pPr algn="r"/>
            <a:r>
              <a:rPr lang="fi-FI" sz="2400" b="1" dirty="0">
                <a:solidFill>
                  <a:schemeClr val="bg1"/>
                </a:solidFill>
              </a:rPr>
              <a:t>Danar kangmase Leni.</a:t>
            </a:r>
          </a:p>
          <a:p>
            <a:pPr algn="r"/>
            <a:r>
              <a:rPr lang="fi-FI" sz="2400" b="1" dirty="0">
                <a:solidFill>
                  <a:schemeClr val="bg1"/>
                </a:solidFill>
              </a:rPr>
              <a:t>Mas Danar kelas wolu SMP.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013" y="2955415"/>
            <a:ext cx="1720587" cy="1601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2133600" y="3333750"/>
            <a:ext cx="4800600" cy="1200329"/>
          </a:xfrm>
          <a:prstGeom prst="roundRect">
            <a:avLst>
              <a:gd name="adj" fmla="val 0"/>
            </a:avLst>
          </a:prstGeom>
          <a:solidFill>
            <a:srgbClr val="FF66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fi-FI" sz="2400" b="1" dirty="0">
                <a:solidFill>
                  <a:schemeClr val="bg1"/>
                </a:solidFill>
              </a:rPr>
              <a:t>Iki Silvi.</a:t>
            </a:r>
          </a:p>
          <a:p>
            <a:r>
              <a:rPr lang="fi-FI" sz="2400" b="1" dirty="0">
                <a:solidFill>
                  <a:schemeClr val="bg1"/>
                </a:solidFill>
              </a:rPr>
              <a:t>Silvi adhike Leni.</a:t>
            </a:r>
          </a:p>
          <a:p>
            <a:r>
              <a:rPr lang="fi-FI" sz="2400" b="1" dirty="0">
                <a:solidFill>
                  <a:schemeClr val="bg1"/>
                </a:solidFill>
              </a:rPr>
              <a:t>Dhik Silvi sekolah PAUD.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40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CD534DC-3F91-4A2D-A054-881A8813E822}"/>
              </a:ext>
            </a:extLst>
          </p:cNvPr>
          <p:cNvSpPr txBox="1"/>
          <p:nvPr/>
        </p:nvSpPr>
        <p:spPr>
          <a:xfrm>
            <a:off x="593108" y="742950"/>
            <a:ext cx="565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Leni duwe Pakdhe lan Budhe.</a:t>
            </a:r>
            <a:endParaRPr lang="en-US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93108" y="1319957"/>
            <a:ext cx="5121892" cy="1055608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ID" sz="2800" b="1" dirty="0" err="1">
                <a:solidFill>
                  <a:schemeClr val="bg1"/>
                </a:solidFill>
              </a:rPr>
              <a:t>Pakdhe</a:t>
            </a:r>
            <a:r>
              <a:rPr lang="en-ID" sz="2800" b="1" dirty="0">
                <a:solidFill>
                  <a:schemeClr val="bg1"/>
                </a:solidFill>
              </a:rPr>
              <a:t> </a:t>
            </a:r>
            <a:r>
              <a:rPr lang="en-ID" sz="2800" b="1" dirty="0" err="1">
                <a:solidFill>
                  <a:schemeClr val="bg1"/>
                </a:solidFill>
              </a:rPr>
              <a:t>iku</a:t>
            </a:r>
            <a:r>
              <a:rPr lang="en-ID" sz="2800" b="1" dirty="0">
                <a:solidFill>
                  <a:schemeClr val="bg1"/>
                </a:solidFill>
              </a:rPr>
              <a:t> </a:t>
            </a:r>
            <a:r>
              <a:rPr lang="en-ID" sz="2800" b="1" dirty="0" err="1">
                <a:solidFill>
                  <a:schemeClr val="bg1"/>
                </a:solidFill>
              </a:rPr>
              <a:t>kangmase</a:t>
            </a:r>
            <a:r>
              <a:rPr lang="en-ID" sz="2800" b="1" dirty="0">
                <a:solidFill>
                  <a:schemeClr val="bg1"/>
                </a:solidFill>
              </a:rPr>
              <a:t> </a:t>
            </a:r>
            <a:r>
              <a:rPr lang="en-ID" sz="2800" b="1" dirty="0" err="1">
                <a:solidFill>
                  <a:schemeClr val="bg1"/>
                </a:solidFill>
              </a:rPr>
              <a:t>Bapak</a:t>
            </a:r>
            <a:endParaRPr lang="en-ID" sz="2800" b="1" dirty="0">
              <a:solidFill>
                <a:schemeClr val="bg1"/>
              </a:solidFill>
            </a:endParaRPr>
          </a:p>
          <a:p>
            <a:r>
              <a:rPr lang="en-ID" sz="2800" b="1" dirty="0" err="1">
                <a:solidFill>
                  <a:schemeClr val="bg1"/>
                </a:solidFill>
              </a:rPr>
              <a:t>utawa</a:t>
            </a:r>
            <a:r>
              <a:rPr lang="en-ID" sz="2800" b="1" dirty="0">
                <a:solidFill>
                  <a:schemeClr val="bg1"/>
                </a:solidFill>
              </a:rPr>
              <a:t> </a:t>
            </a:r>
            <a:r>
              <a:rPr lang="en-ID" sz="2800" b="1" dirty="0" err="1">
                <a:solidFill>
                  <a:schemeClr val="bg1"/>
                </a:solidFill>
              </a:rPr>
              <a:t>Ibu</a:t>
            </a:r>
            <a:r>
              <a:rPr lang="en-ID" sz="2800" b="1" dirty="0">
                <a:solidFill>
                  <a:schemeClr val="bg1"/>
                </a:solidFill>
              </a:rPr>
              <a:t>.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CD534DC-3F91-4A2D-A054-881A8813E822}"/>
              </a:ext>
            </a:extLst>
          </p:cNvPr>
          <p:cNvSpPr txBox="1"/>
          <p:nvPr/>
        </p:nvSpPr>
        <p:spPr>
          <a:xfrm>
            <a:off x="593108" y="2725597"/>
            <a:ext cx="565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Leni </a:t>
            </a:r>
            <a:r>
              <a:rPr lang="nl-NL" sz="2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uga duwe Budhe</a:t>
            </a:r>
            <a:r>
              <a:rPr lang="nl-NL" sz="2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93108" y="3344942"/>
            <a:ext cx="5121892" cy="105560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ID" sz="2800" b="1" dirty="0" err="1" smtClean="0">
                <a:solidFill>
                  <a:schemeClr val="bg1"/>
                </a:solidFill>
              </a:rPr>
              <a:t>Budhe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iku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mbakyune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Bapak</a:t>
            </a:r>
            <a:endParaRPr lang="en-ID" sz="2800" b="1" dirty="0">
              <a:solidFill>
                <a:schemeClr val="bg1"/>
              </a:solidFill>
            </a:endParaRPr>
          </a:p>
          <a:p>
            <a:r>
              <a:rPr lang="en-ID" sz="2800" b="1" dirty="0" err="1">
                <a:solidFill>
                  <a:schemeClr val="bg1"/>
                </a:solidFill>
              </a:rPr>
              <a:t>utawa</a:t>
            </a:r>
            <a:r>
              <a:rPr lang="en-ID" sz="2800" b="1" dirty="0">
                <a:solidFill>
                  <a:schemeClr val="bg1"/>
                </a:solidFill>
              </a:rPr>
              <a:t> </a:t>
            </a:r>
            <a:r>
              <a:rPr lang="en-ID" sz="2800" b="1" dirty="0" err="1">
                <a:solidFill>
                  <a:schemeClr val="bg1"/>
                </a:solidFill>
              </a:rPr>
              <a:t>Ibu</a:t>
            </a:r>
            <a:r>
              <a:rPr lang="en-ID" sz="2800" b="1" dirty="0">
                <a:solidFill>
                  <a:schemeClr val="bg1"/>
                </a:solidFill>
              </a:rPr>
              <a:t>.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E:\ELISA\PPT ESPS\ibu guru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1" t="6506" r="25594"/>
          <a:stretch>
            <a:fillRect/>
          </a:stretch>
        </p:blipFill>
        <p:spPr bwMode="auto">
          <a:xfrm>
            <a:off x="6400800" y="1569106"/>
            <a:ext cx="2419058" cy="459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00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CD534DC-3F91-4A2D-A054-881A8813E822}"/>
              </a:ext>
            </a:extLst>
          </p:cNvPr>
          <p:cNvSpPr txBox="1"/>
          <p:nvPr/>
        </p:nvSpPr>
        <p:spPr>
          <a:xfrm>
            <a:off x="593108" y="742950"/>
            <a:ext cx="565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Leni duwe </a:t>
            </a:r>
            <a:r>
              <a:rPr lang="nl-NL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Paklik.</a:t>
            </a:r>
            <a:endParaRPr lang="en-US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93108" y="1319957"/>
            <a:ext cx="5121892" cy="1055608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ID" sz="2800" b="1" dirty="0" err="1" smtClean="0">
                <a:solidFill>
                  <a:schemeClr val="bg1"/>
                </a:solidFill>
              </a:rPr>
              <a:t>Paklik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iku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adhine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lanang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Bapak</a:t>
            </a:r>
            <a:endParaRPr lang="en-ID" sz="2800" b="1" dirty="0">
              <a:solidFill>
                <a:schemeClr val="bg1"/>
              </a:solidFill>
            </a:endParaRPr>
          </a:p>
          <a:p>
            <a:r>
              <a:rPr lang="en-ID" sz="2800" b="1" dirty="0" err="1">
                <a:solidFill>
                  <a:schemeClr val="bg1"/>
                </a:solidFill>
              </a:rPr>
              <a:t>utawa</a:t>
            </a:r>
            <a:r>
              <a:rPr lang="en-ID" sz="2800" b="1" dirty="0">
                <a:solidFill>
                  <a:schemeClr val="bg1"/>
                </a:solidFill>
              </a:rPr>
              <a:t> </a:t>
            </a:r>
            <a:r>
              <a:rPr lang="en-ID" sz="2800" b="1" dirty="0" err="1">
                <a:solidFill>
                  <a:schemeClr val="bg1"/>
                </a:solidFill>
              </a:rPr>
              <a:t>Ibu</a:t>
            </a:r>
            <a:r>
              <a:rPr lang="en-ID" sz="2800" b="1" dirty="0">
                <a:solidFill>
                  <a:schemeClr val="bg1"/>
                </a:solidFill>
              </a:rPr>
              <a:t>.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CD534DC-3F91-4A2D-A054-881A8813E822}"/>
              </a:ext>
            </a:extLst>
          </p:cNvPr>
          <p:cNvSpPr txBox="1"/>
          <p:nvPr/>
        </p:nvSpPr>
        <p:spPr>
          <a:xfrm>
            <a:off x="593108" y="2725597"/>
            <a:ext cx="5655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Leni </a:t>
            </a:r>
            <a:r>
              <a:rPr lang="nl-NL" sz="2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uga duwe Buklik.</a:t>
            </a:r>
            <a:endParaRPr lang="en-US" sz="28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93108" y="3344942"/>
            <a:ext cx="5121892" cy="1055608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ID" sz="2800" b="1" dirty="0" err="1" smtClean="0">
                <a:solidFill>
                  <a:schemeClr val="bg1"/>
                </a:solidFill>
              </a:rPr>
              <a:t>Buklik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iku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adhine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wadon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Bapak</a:t>
            </a:r>
            <a:endParaRPr lang="en-ID" sz="2800" b="1" dirty="0">
              <a:solidFill>
                <a:schemeClr val="bg1"/>
              </a:solidFill>
            </a:endParaRPr>
          </a:p>
          <a:p>
            <a:r>
              <a:rPr lang="en-ID" sz="2800" b="1" dirty="0" err="1">
                <a:solidFill>
                  <a:schemeClr val="bg1"/>
                </a:solidFill>
              </a:rPr>
              <a:t>utawa</a:t>
            </a:r>
            <a:r>
              <a:rPr lang="en-ID" sz="2800" b="1" dirty="0">
                <a:solidFill>
                  <a:schemeClr val="bg1"/>
                </a:solidFill>
              </a:rPr>
              <a:t> </a:t>
            </a:r>
            <a:r>
              <a:rPr lang="en-ID" sz="2800" b="1" dirty="0" err="1">
                <a:solidFill>
                  <a:schemeClr val="bg1"/>
                </a:solidFill>
              </a:rPr>
              <a:t>Ibu</a:t>
            </a:r>
            <a:r>
              <a:rPr lang="en-ID" sz="2800" b="1" dirty="0">
                <a:solidFill>
                  <a:schemeClr val="bg1"/>
                </a:solidFill>
              </a:rPr>
              <a:t>.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E:\ELISA\PPT ESPS\ibu guru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1" t="6506" r="25594"/>
          <a:stretch>
            <a:fillRect/>
          </a:stretch>
        </p:blipFill>
        <p:spPr bwMode="auto">
          <a:xfrm>
            <a:off x="6400800" y="1569106"/>
            <a:ext cx="2419058" cy="459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54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994</TotalTime>
  <Words>262</Words>
  <Application>Microsoft Office PowerPoint</Application>
  <PresentationFormat>On-screen Show (16:9)</PresentationFormat>
  <Paragraphs>62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Rahma Damayanti Arif</cp:lastModifiedBy>
  <cp:revision>196</cp:revision>
  <dcterms:created xsi:type="dcterms:W3CDTF">2020-01-31T07:09:35Z</dcterms:created>
  <dcterms:modified xsi:type="dcterms:W3CDTF">2023-06-04T09:42:17Z</dcterms:modified>
</cp:coreProperties>
</file>